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Call Sign and the Rules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 simple rules keep the airwaves friendly and legal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Saying your call sign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10 minutes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During any conversation that runs long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end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sign off: 'W4JUM, clear'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English or Morse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voice is fine; phonetics help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call sign, no transmit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a quick test needs your ID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2 of 15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Allowed and not allowed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Allowed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Talking with other hams about almost anything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messages, even by unlicensed people when life is at risk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Helping at races, parades and storm spotting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Never allowed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Codes or encryption to hide meaning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or paid work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Music, profanity or false distress calls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2 of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Letting family use your radio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stay the control operator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must be right there and responsible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speak, you identify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your call sign on schedule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within your privileges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frequencies your license allows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yet, get them licensed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person who wants to talk alone needs their own license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Unlike GMRS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GMRS license covers the family. A ham license covers only the person who earned it.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FCC Part 97 (97.113, 97.115, 97.119)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2 of 15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your call sign every 10 minutes and at the end, and keep it plain, honest and noncommercial.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Call Sign and the Rules</dc:title>
  <dc:subject>PptxGenJS Presentation</dc:subject>
  <dc:creator>PptxGenJS</dc:creator>
  <cp:lastModifiedBy>PptxGenJS</cp:lastModifiedBy>
  <cp:revision>1</cp:revision>
  <dcterms:created xsi:type="dcterms:W3CDTF">2026-10-25T00:54:01Z</dcterms:created>
  <dcterms:modified xsi:type="dcterms:W3CDTF">2026-10-25T00:54:01Z</dcterms:modified>
</cp:coreProperties>
</file>