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Bands and What You Can Use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a Technician can talk, and what the General license adds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bands you'll use first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377440"/>
                <a:gridCol w="31089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Frequencies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 for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meters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144–148 MHz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Repeaters, local talk, most handhelds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 centimeters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420–450 MHz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Repeaters, short range in town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meters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50–54 MHz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Occasional long-distance 'openings'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meters (voice part)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28.3–28.5 MHz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 distance when the sun is active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Technicians have full privileges above 50 MHz and limited privileges on a few lower bands.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3 of 15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Technician or General?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Technician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and regional talk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Repeaters across a county or two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handheld or truck radio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of the HF bands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across the country and the world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without any repeater or tower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3 of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Handy numbers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popular band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146.52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2-meter calling frequency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446.0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 cm calling frequency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the General test too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frequencies are where you can find someone without a repeater.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FCC Part 97.301; ARRL band plan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3 of 15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meters and 70 centimeters cover the family; the General license covers the world.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Bands and What You Can Use</dc:title>
  <dc:subject>PptxGenJS Presentation</dc:subject>
  <dc:creator>PptxGenJS</dc:creator>
  <cp:lastModifiedBy>PptxGenJS</cp:lastModifiedBy>
  <cp:revision>1</cp:revision>
  <dcterms:created xsi:type="dcterms:W3CDTF">2026-10-25T00:54:01Z</dcterms:created>
  <dcterms:modified xsi:type="dcterms:W3CDTF">2026-10-25T00:54:01Z</dcterms:modified>
</cp:coreProperties>
</file>