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 the Yaesu FT-65R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tough, simple dual-band handheld for the family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controls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Push-to-talk (PTT)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 button; hold to talk, release to listen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frequency or memory channel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V/M key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between VFO and memory mode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squelch so you can hear weak signals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4 of 15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VFO or memory?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EEF2EC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VFO mode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Dial any frequency directly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for exploring and testing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to land on the wrong spot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663440" y="1005840"/>
            <a:ext cx="4023360" cy="3017520"/>
          </a:xfrm>
          <a:prstGeom prst="roundRect">
            <a:avLst>
              <a:gd name="adj" fmla="val 1818"/>
            </a:avLst>
          </a:prstGeom>
          <a:solidFill>
            <a:srgbClr val="4F6B45"/>
          </a:solidFill>
          <a:ln/>
        </p:spPr>
      </p:sp>
      <p:sp>
        <p:nvSpPr>
          <p:cNvPr id="7" name="Text 5"/>
          <p:cNvSpPr/>
          <p:nvPr/>
        </p:nvSpPr>
        <p:spPr>
          <a:xfrm>
            <a:off x="4937760" y="1188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Memory mode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937760" y="1691640"/>
            <a:ext cx="3520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channels with offsets and tones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family use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them once with CHIRP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4 of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Worth buying with it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Longer whip antenna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Noticeably better range than the stock antenna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Spare battery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full day of standby and talk without charging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SCU-35 programming cable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Load channels from the laptop with CHIRP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 charger or USB cable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Charge in the truck on the drive to the ranch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battery and charger part numbers against the FT-65R before you buy.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Yaesu FT-65R operating manual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4 of 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the family channels into memory, keep the power on high for distance, and carry a spare battery.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Yaesu FT-65R</dc:title>
  <dc:subject>PptxGenJS Presentation</dc:subject>
  <dc:creator>PptxGenJS</dc:creator>
  <cp:lastModifiedBy>PptxGenJS</cp:lastModifiedBy>
  <cp:revision>1</cp:revision>
  <dcterms:created xsi:type="dcterms:W3CDTF">2026-10-25T00:54:01Z</dcterms:created>
  <dcterms:modified xsi:type="dcterms:W3CDTF">2026-10-25T00:54:01Z</dcterms:modified>
</cp:coreProperties>
</file>