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Repeaters: Offsets and Tones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mountaintop radio turns your 5 watts into 50 miles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repeater works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transmit on its input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600 kHz away from the output on 2 meters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checks your tone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CTCSS tone opens the repeater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retransmits on its output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tall tower with more power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in range hears you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a whole county or more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Offsets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meters: 600 kHz, plus or minus. 70 centimeters: 5 MHz, usually plus.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5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Repeaters to program first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1463040"/>
                <a:gridCol w="18288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Repeater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W4CAT Nashville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146.955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K5PXP Mount Nebo (ranch)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146.820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131.8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N4OEM Nashville ARES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442.750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N5XMZ Magazine Mountain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443.250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Listings change. Check RepeaterBook before you rely on one, and listen first.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5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repeater manners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first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sure no one is using it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between turns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room for someone with an emergency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your call sign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'W4JUM monitoring' is all it takes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repeaters time out after a few minutes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RepeaterBook listings; ARRL repeater guidance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5 of 15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frequency, right offset, right tone; then listen before you talk.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Repeaters: Offsets and Tones</dc:title>
  <dc:subject>PptxGenJS Presentation</dc:subject>
  <dc:creator>PptxGenJS</dc:creator>
  <cp:lastModifiedBy>PptxGenJS</cp:lastModifiedBy>
  <cp:revision>1</cp:revision>
  <dcterms:created xsi:type="dcterms:W3CDTF">2026-10-25T00:54:01Z</dcterms:created>
  <dcterms:modified xsi:type="dcterms:W3CDTF">2026-10-25T00:54:01Z</dcterms:modified>
</cp:coreProperties>
</file>