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Simplex: Radio to Radio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the repeater is down, talk straight to each other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simplex frequencies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8772E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457200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146.520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94360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 national calling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532888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2532888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446.000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2670048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cm national calling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08576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08576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1–3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4745736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miles, handheld to handheld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684264" y="1051560"/>
            <a:ext cx="1920240" cy="1920240"/>
          </a:xfrm>
          <a:prstGeom prst="roundRect">
            <a:avLst>
              <a:gd name="adj" fmla="val 3810"/>
            </a:avLst>
          </a:prstGeom>
          <a:solidFill>
            <a:srgbClr val="EEF2EC"/>
          </a:solidFill>
          <a:ln/>
          <a:effectLst>
            <a:outerShdw sx="100000" sy="100000" kx="0" ky="0" algn="bl" rotWithShape="0" blurRad="50800" dist="127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684264" y="11887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4F6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821424" y="205740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towers needed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57200" y="32461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on the calling frequency, then move to another simplex channel to keep talking.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6 of 15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family simplex plan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main channel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example 146.550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 backup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example 146.580, in case the main is busy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both in memory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them FAM1 and FAM2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monthly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from home, the truck and the ranch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Repeaters can lose power in a storm. Simplex works as long as your batteries do.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6 of 15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far simplex reaches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Setup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range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Handheld to handheld, in town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to 3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Handheld from a hilltop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to 15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Truck radio to truck radio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to 20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 antenna to base antenna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to 40 miles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for open terrain; hills and trees cut range sharply.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ARRL band plan; typical VHF line-of-sight estimates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 Family Series · 6 of 15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family plan needs a simplex channel that works with no tower at all.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Simplex: Radio to Radio</dc:title>
  <dc:subject>PptxGenJS Presentation</dc:subject>
  <dc:creator>PptxGenJS</dc:creator>
  <cp:lastModifiedBy>PptxGenJS</cp:lastModifiedBy>
  <cp:revision>1</cp:revision>
  <dcterms:created xsi:type="dcterms:W3CDTF">2026-10-25T00:54:02Z</dcterms:created>
  <dcterms:modified xsi:type="dcterms:W3CDTF">2026-10-25T00:54:02Z</dcterms:modified>
</cp:coreProperties>
</file>