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Programming with CHIRP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every family channel in minutes, the same way on every radio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the FT-65R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CHIRP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from chirpmyradio.com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65506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6550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58191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the SCU-35 cable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off, cable in, then radio 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258568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25856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18541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from radio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menu, choose Yaesu FT-65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86207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86207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27889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 the channels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Frequency, offset, tone and a short name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46557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4655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05840" y="339242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to radio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the file first as a backup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9" name="Text 17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download first, then save the file before you change anything.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7 of 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row in CHIRP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146.955000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W4CAT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Duplex / Offset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/ 0.600000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Tone mode / Tone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Tone / 114.8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names short, 6 to 8 letters, so they fit on the screen.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7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 a family system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list everywhere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1 means the same thing on every radio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by purpose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1–5 family, 6–20 repeaters, 21+ weather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repeaters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CHIRP can pull nearby listings from RepeaterBook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a card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Tape a channel list inside the radio case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CHIRP project documentation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7 of 15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Download, save, edit, upload, and give every family radio the same channel list.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with CHIRP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