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Antennas: The Best Upgrade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better antenna beats more power every time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Antenna choices</a:t>
            </a:r>
            <a:endParaRPr lang="en-US" sz="24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377440"/>
                <a:gridCol w="31089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Antenna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Improvement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Stock rubber duck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 the radio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Baseline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Long whip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 the radio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Noticeably better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Magnet mount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Truck roof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Large improvement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Roof or mast antenna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House or ranch shed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biggest gain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0632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Height and a clear view beat everything else.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8 of 15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Things to know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15727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it high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few feet of height adds miles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6344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8" name="Shape 5"/>
          <p:cNvSpPr/>
          <p:nvPr/>
        </p:nvSpPr>
        <p:spPr>
          <a:xfrm>
            <a:off x="4846320" y="141732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57276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Short, good coax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Cheap cable loses much of your signal at UHF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2" name="Shape 8"/>
          <p:cNvSpPr/>
          <p:nvPr/>
        </p:nvSpPr>
        <p:spPr>
          <a:xfrm>
            <a:off x="640080" y="292608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815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SWR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meter tells you if the antenna is matched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6344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6" name="Shape 11"/>
          <p:cNvSpPr/>
          <p:nvPr/>
        </p:nvSpPr>
        <p:spPr>
          <a:xfrm>
            <a:off x="4846320" y="292608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0815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transmit without one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can damage the radio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8 of 15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Simple home-built options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EEF2EC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J-pole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Easy to build from copper pipe or ladder line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 on 2 meters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Mounts on a mast or tree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66344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4F6B45"/>
          </a:solidFill>
          <a:ln/>
        </p:spPr>
      </p:sp>
      <p:sp>
        <p:nvSpPr>
          <p:cNvPr id="7" name="Text 5"/>
          <p:cNvSpPr/>
          <p:nvPr/>
        </p:nvSpPr>
        <p:spPr>
          <a:xfrm>
            <a:off x="493776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Ground plane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93776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few wires and a connector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Cheap and effective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classic first project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ARRL Antenna Book; general VHF/UHF practice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8 of 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Antenna height and quality matter more than watts.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Antennas: The Best Upgrade</dc:title>
  <dc:subject>PptxGenJS Presentation</dc:subject>
  <dc:creator>PptxGenJS</dc:creator>
  <cp:lastModifiedBy>PptxGenJS</cp:lastModifiedBy>
  <cp:revision>1</cp:revision>
  <dcterms:created xsi:type="dcterms:W3CDTF">2026-10-25T00:54:02Z</dcterms:created>
  <dcterms:modified xsi:type="dcterms:W3CDTF">2026-10-25T00:54:02Z</dcterms:modified>
</cp:coreProperties>
</file>