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Nets and On-Air Manners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practice sessions where you learn by doing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Checking in to a net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 for the call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control asks for check-ins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your call sign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Phonetically: 'Whiskey Four Juliet Uniform Mike'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name and location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net control asks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 to be acknowledged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listen until the net closes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join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Nets are the best practice you can get before a real emergency.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9 of 15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Kinds of nets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club nets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Friendly check-ins and announcements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Skywarn nets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Activated when severe weather threatens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ARES nets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practice and real responses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nets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 formal written messages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9 of 15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Good habits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 before you talk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 clearly and briefly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net control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Don't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over others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 during a formal net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in unless it's urgent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ARRL Net Directory; local club practice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9 of 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in to a net every week; practice now makes emergencies easy.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Nets and On-Air Manners</dc:title>
  <dc:subject>PptxGenJS Presentation</dc:subject>
  <dc:creator>PptxGenJS</dc:creator>
  <cp:lastModifiedBy>PptxGenJS</cp:lastModifiedBy>
  <cp:revision>1</cp:revision>
  <dcterms:created xsi:type="dcterms:W3CDTF">2026-10-25T00:54:02Z</dcterms:created>
  <dcterms:modified xsi:type="dcterms:W3CDTF">2026-10-25T00:54:02Z</dcterms:modified>
</cp:coreProperties>
</file>