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ARES, Skywarn and Emergencies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hams help when everything else fails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does what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Amateur Radio Emergency Service volunteers support local agencies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Skywarn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Trained spotters report severe weather to the NWS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Hams working with government emergency management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family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safe first, then help if you can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11 of 15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you hear or have an emergency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'Break, break' or 'Emergency'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else stops and listens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your location first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Where, then what happened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short and calm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net control's questions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on frequency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Until help confirms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true emergency, any station may use any means to call for help.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11 of 15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Getting involved</a:t>
            </a:r>
            <a:endParaRPr lang="en-US" sz="2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 Skywarn spotter class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National Weather Service office near you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Join ARES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ARRL section emergency coordinator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Check into weather nets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When severe weather is forecast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 a go-kit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Radio, batteries, charger, notepad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is free and open to new hams.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ARRL ARES; National Weather Service Skywarn; FCC 97.403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11 of 15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the emergency routine now: location first, short and calm, stay on frequency.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ARES, Skywarn and Emergencies</dc:title>
  <dc:subject>PptxGenJS Presentation</dc:subject>
  <dc:creator>PptxGenJS</dc:creator>
  <cp:lastModifiedBy>PptxGenJS</cp:lastModifiedBy>
  <cp:revision>1</cp:revision>
  <dcterms:created xsi:type="dcterms:W3CDTF">2026-10-25T00:54:02Z</dcterms:created>
  <dcterms:modified xsi:type="dcterms:W3CDTF">2026-10-25T00:54:02Z</dcterms:modified>
</cp:coreProperties>
</file>