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502920" cy="502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18872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Power When the Grid Is Down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548640" y="288036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radio is only as good as its battery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Power options</a:t>
            </a:r>
            <a:endParaRPr lang="en-US" sz="24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2377440"/>
                <a:gridCol w="310896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Source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Runs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Radio battery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About a day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Carry a charged spare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AA battery case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Hours to a day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Use lithium AAs in cold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Truck 12 V outlet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 long as you have fuel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Don't drain the starting battery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Solar and a battery bank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Days to weeks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ranch system can run a base station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30632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Receiving uses little power; transmitting on high uses the most.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 Family Series · 12 of 15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Stretch your battery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141732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1572768"/>
            <a:ext cx="329184" cy="329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6304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low power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 to high only when needed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66344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8" name="Shape 5"/>
          <p:cNvSpPr/>
          <p:nvPr/>
        </p:nvSpPr>
        <p:spPr>
          <a:xfrm>
            <a:off x="4846320" y="141732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768" y="1572768"/>
            <a:ext cx="329184" cy="32918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66928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Listen on a schedule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in at set times instead of all day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45720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2" name="Shape 8"/>
          <p:cNvSpPr/>
          <p:nvPr/>
        </p:nvSpPr>
        <p:spPr>
          <a:xfrm>
            <a:off x="640080" y="292608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" y="3081528"/>
            <a:ext cx="329184" cy="32918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46304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it warm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Cold batteries lose capacity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466344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6" name="Shape 11"/>
          <p:cNvSpPr/>
          <p:nvPr/>
        </p:nvSpPr>
        <p:spPr>
          <a:xfrm>
            <a:off x="4846320" y="292608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1768" y="3081528"/>
            <a:ext cx="329184" cy="329184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66928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Rotate spares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Charge and test them every month</a:t>
            </a:r>
            <a:endParaRPr lang="en-US" sz="1300" dirty="0"/>
          </a:p>
        </p:txBody>
      </p:sp>
      <p:sp>
        <p:nvSpPr>
          <p:cNvPr id="19" name="Text 13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 Family Series · 12 of 15</a:t>
            </a:r>
            <a:endParaRPr lang="en-US" sz="800" dirty="0"/>
          </a:p>
        </p:txBody>
      </p:sp>
      <p:sp>
        <p:nvSpPr>
          <p:cNvPr id="20" name="Text 14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 the ranch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4023360" cy="3017520"/>
          </a:xfrm>
          <a:prstGeom prst="roundRect">
            <a:avLst>
              <a:gd name="adj" fmla="val 1818"/>
            </a:avLst>
          </a:prstGeom>
          <a:solidFill>
            <a:srgbClr val="EEF2EC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1887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you have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731520" y="1691640"/>
            <a:ext cx="3520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Solar panels and a LiFePO4 battery bank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12-volt or 24-volt system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Space for a base antenna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663440" y="1005840"/>
            <a:ext cx="4023360" cy="3017520"/>
          </a:xfrm>
          <a:prstGeom prst="roundRect">
            <a:avLst>
              <a:gd name="adj" fmla="val 1818"/>
            </a:avLst>
          </a:prstGeom>
          <a:solidFill>
            <a:srgbClr val="4F6B45"/>
          </a:solidFill>
          <a:ln/>
        </p:spPr>
      </p:sp>
      <p:sp>
        <p:nvSpPr>
          <p:cNvPr id="7" name="Text 5"/>
          <p:cNvSpPr/>
          <p:nvPr/>
        </p:nvSpPr>
        <p:spPr>
          <a:xfrm>
            <a:off x="4937760" y="11887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to add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937760" y="1691640"/>
            <a:ext cx="3520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12 V DC supply or converter for the radio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fused power lead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mast antenna on the shed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ARRL emergency power guidance; general battery practice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 Family Series · 12 of 15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Remember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Carry spares, transmit on low, listen on a schedule, and let the sun recharge the rest.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 When the Grid Is Down</dc:title>
  <dc:subject>PptxGenJS Presentation</dc:subject>
  <dc:creator>PptxGenJS</dc:creator>
  <cp:lastModifiedBy>PptxGenJS</cp:lastModifiedBy>
  <cp:revision>1</cp:revision>
  <dcterms:created xsi:type="dcterms:W3CDTF">2026-10-25T00:54:02Z</dcterms:created>
  <dcterms:modified xsi:type="dcterms:W3CDTF">2026-10-25T00:54:02Z</dcterms:modified>
</cp:coreProperties>
</file>