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Mobile and Base Stations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power and a bigger antenna for the truck and the ranch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Handheld vs mobile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handheld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W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mobile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10–20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miles, truck to truck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 V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from the truck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mobile with a roof antenna is the single biggest step up from a handheld.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13 of 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Installing in the truck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from the battery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 leads on both wires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Antenna on the roof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Center of the roof works best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 the mic within reach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let it distract the driver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the route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Repeaters along I-40 from Nashville to the ranch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13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Base station at home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power supply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outdoor antenna, as high as possible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coax and a lightning ground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Gives you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family's anchor station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to distant repeaters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place to run the weekly net from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mobile installation guidance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13 of 15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a 50-watt mobile in the truck and an outdoor antenna at home; that's where real range comes from.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and Base Stations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