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Upgrading to General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across the country without any tower at all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General test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pass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FCC fee for an upgrade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HF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bands opened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exam sessions let you try the next test the same day at no extra cost.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14 of 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HF reaches so far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signal goes up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 the sky at an angle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ionosphere bends it back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charged layer high above the earth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lands hundreds of miles away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thousands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bounce again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across the country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with the sun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Day, night and the solar cycle change which bands work.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14 of 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HF station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Piece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HF radio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watts is common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Wire 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dipole between two trees works well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 supply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20 to 30 amps at 12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Helps match the antenna on several bands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ranch with tall trees is a great place for an HF wire antenna.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FCC Part 97; ARRL General class materials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14 of 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opens HF, where the sky itself is your repeater.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Upgrading to General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