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Ham: Keeping a Family Talking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test, a $35 license and a radio that reaches repeaters, nets and help miles away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license at a glance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234440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$35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one-time FCC fee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234440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on the test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234440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answers to pass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234440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before renewal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918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Morse code since 2007. Exam groups charge a small session fee, often $15 or less, and some are free.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Interesting Things · 2 of 17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Get licensed in four steps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an FCC Registration Number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Free, on the FCC CORES website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the Technician question pool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question is public; practice free at PassThePool.com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test at a local exam session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one on ARRL.org; bring photo ID and your FRN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 $35 and get your call sign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FCC emails a payment link; your call sign follows within days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license per person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Unlike GMRS, every family member who talks on ham radio needs their own license. There's no age limit, and ARRL exam teams charge kids under 18 just $5 and repay their $35 FCC fee.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Interesting Things · 2 of 17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Using the radio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your call sign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10 minutes and at the end of a conversation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repeater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the offset and tone; a hilltop repeater carries you 20 miles or more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a weekly net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in to practice before you ever need it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only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codes, no encryption, no business talk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Interesting Things · 2 of 17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far it reaches</a:t>
            </a:r>
            <a:endParaRPr lang="en-US" sz="2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Setup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range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Handheld to handheld, in town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to 3 miles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Handheld from a hilltop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to 20 miles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Mobile radio with roof antenna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to 30 miles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Through a repeater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 to 60 miles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HF radio (General license)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Hundreds to thousands of miles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566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estimates for 2-meter and 70-centimeter radios. Hills, trees and antennas change everything, so test from your own home.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Interesting Things · 2 of 17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GMRS keeps the family talking; ham radio connects you to the whole region when the phones go down.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Ham: Keeping a Family Talking</dc:title>
  <dc:subject>PptxGenJS Presentation</dc:subject>
  <dc:creator>PptxGenJS</dc:creator>
  <cp:lastModifiedBy>PptxGenJS</cp:lastModifiedBy>
  <cp:revision>1</cp:revision>
  <dcterms:created xsi:type="dcterms:W3CDTF">2026-10-24T19:24:13Z</dcterms:created>
  <dcterms:modified xsi:type="dcterms:W3CDTF">2026-10-24T19:24:13Z</dcterms:modified>
</cp:coreProperties>
</file>